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5"/>
  </p:notesMasterIdLst>
  <p:sldIdLst>
    <p:sldId id="256" r:id="rId2"/>
    <p:sldId id="261" r:id="rId3"/>
    <p:sldId id="257" r:id="rId4"/>
    <p:sldId id="258" r:id="rId5"/>
    <p:sldId id="268" r:id="rId6"/>
    <p:sldId id="270" r:id="rId7"/>
    <p:sldId id="259" r:id="rId8"/>
    <p:sldId id="269" r:id="rId9"/>
    <p:sldId id="266" r:id="rId10"/>
    <p:sldId id="271" r:id="rId11"/>
    <p:sldId id="267" r:id="rId12"/>
    <p:sldId id="264" r:id="rId13"/>
    <p:sldId id="272" r:id="rId14"/>
    <p:sldId id="273" r:id="rId15"/>
    <p:sldId id="274" r:id="rId16"/>
    <p:sldId id="275" r:id="rId17"/>
    <p:sldId id="260" r:id="rId18"/>
    <p:sldId id="262" r:id="rId19"/>
    <p:sldId id="263" r:id="rId20"/>
    <p:sldId id="26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8386-8B0F-4F93-9CD1-8CC30ACD0367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9C0EC5-1841-4C40-9680-EF0960569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62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9C0EC5-1841-4C40-9680-EF096056948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918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517232"/>
            <a:ext cx="6048672" cy="1066800"/>
          </a:xfrm>
        </p:spPr>
        <p:txBody>
          <a:bodyPr>
            <a:normAutofit/>
          </a:bodyPr>
          <a:lstStyle/>
          <a:p>
            <a:r>
              <a:rPr lang="ru-RU" b="1" smtClean="0"/>
              <a:t>Преподаватель: Сатуева Ашати Баудиновна</a:t>
            </a:r>
          </a:p>
          <a:p>
            <a:r>
              <a:rPr lang="ru-RU" b="1" smtClean="0"/>
              <a:t>Подготовил: Тукаев Юсуп Исаевич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568952" cy="388843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Проектная работа на тему: «Достопримечательности Чечни»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5326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Национальный музей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35942" y="1554162"/>
            <a:ext cx="3955657" cy="5187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Национальный музей Чеченской Республики был открыт 7 ноября 1924 года отделом народного образования Грозного. Первоначально был окружным музеем по истории культуры и религии. Он занимал две комнаты в одной из школ. Сюда из разных учреждений привозились коллекции предметов, предоставляющих культурную ценность.</a:t>
            </a:r>
          </a:p>
        </p:txBody>
      </p:sp>
      <p:pic>
        <p:nvPicPr>
          <p:cNvPr id="1026" name="Picture 2" descr="C:\Users\Admin\Desktop\chechnya-grozny-museum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5" y="1772816"/>
            <a:ext cx="503594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17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Национальная библиотека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26698" y="5278063"/>
            <a:ext cx="8085253" cy="1463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Национальная библиотека Чеченской Республики имени </a:t>
            </a:r>
            <a:r>
              <a:rPr lang="ru-RU" dirty="0" err="1" smtClean="0"/>
              <a:t>Абузара</a:t>
            </a:r>
            <a:r>
              <a:rPr lang="ru-RU" dirty="0" smtClean="0"/>
              <a:t> </a:t>
            </a:r>
            <a:r>
              <a:rPr lang="ru-RU" dirty="0" err="1" smtClean="0"/>
              <a:t>Айдамирова</a:t>
            </a:r>
            <a:r>
              <a:rPr lang="ru-RU" dirty="0" smtClean="0"/>
              <a:t> </a:t>
            </a:r>
            <a:r>
              <a:rPr lang="ru-RU" dirty="0"/>
              <a:t>— первая публичная библиотека Грозного, основанная в 1904 году.</a:t>
            </a:r>
          </a:p>
        </p:txBody>
      </p:sp>
      <p:pic>
        <p:nvPicPr>
          <p:cNvPr id="2050" name="Picture 2" descr="C:\Users\Admin\Desktop\34222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810039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49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Достопримечательности в </a:t>
            </a:r>
            <a:r>
              <a:rPr lang="ru-RU" dirty="0" err="1" smtClean="0"/>
              <a:t>Итум</a:t>
            </a:r>
            <a:r>
              <a:rPr lang="ru-RU" dirty="0" smtClean="0"/>
              <a:t> -  </a:t>
            </a:r>
            <a:r>
              <a:rPr lang="ru-RU" dirty="0" err="1" smtClean="0"/>
              <a:t>калинском</a:t>
            </a:r>
            <a:r>
              <a:rPr lang="ru-RU" dirty="0" smtClean="0"/>
              <a:t> районе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12296" y="1106438"/>
            <a:ext cx="4231704" cy="24481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/>
              <a:t>Мечеть в с. </a:t>
            </a:r>
            <a:r>
              <a:rPr lang="ru-RU" sz="2000" b="1" dirty="0" err="1"/>
              <a:t>Итум</a:t>
            </a:r>
            <a:r>
              <a:rPr lang="ru-RU" sz="2000" b="1" dirty="0"/>
              <a:t>-Кали</a:t>
            </a:r>
            <a:r>
              <a:rPr lang="ru-RU" sz="2000" dirty="0"/>
              <a:t> находится в самом сердце </a:t>
            </a:r>
            <a:r>
              <a:rPr lang="ru-RU" sz="2000" dirty="0" err="1"/>
              <a:t>Итум-Калинского</a:t>
            </a:r>
            <a:r>
              <a:rPr lang="ru-RU" sz="2000" dirty="0"/>
              <a:t> района рядом с краеведческим музеем им. Хусейна Исаева на территории замкового комплекса </a:t>
            </a:r>
            <a:r>
              <a:rPr lang="ru-RU" sz="2000" dirty="0" err="1"/>
              <a:t>Пхакоч</a:t>
            </a:r>
            <a:r>
              <a:rPr lang="ru-RU" sz="2000" dirty="0"/>
              <a:t>.</a:t>
            </a:r>
          </a:p>
        </p:txBody>
      </p:sp>
      <p:pic>
        <p:nvPicPr>
          <p:cNvPr id="4098" name="Picture 2" descr="C:\Users\Admin\Desktop\chechenya-2012-photo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4744"/>
            <a:ext cx="4876800" cy="325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chechnya-foto-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54620"/>
            <a:ext cx="4932040" cy="328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830265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2"/>
                </a:solidFill>
              </a:rPr>
              <a:t>Краеведческий музей им. Хусейна Исаева доблестно охраняет историю и культуру чеченского народа</a:t>
            </a:r>
          </a:p>
        </p:txBody>
      </p:sp>
    </p:spTree>
    <p:extLst>
      <p:ext uri="{BB962C8B-B14F-4D97-AF65-F5344CB8AC3E}">
        <p14:creationId xmlns:p14="http://schemas.microsoft.com/office/powerpoint/2010/main" val="332253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Памятники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76056" y="6237312"/>
            <a:ext cx="963216" cy="3468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9" name="Picture 2" descr="C:\Users\Admin\Desktop\chechnya-obzor-foto-0_83412_86b457a8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7" y="3397086"/>
            <a:ext cx="5065346" cy="337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\Desktop\pamyatnik-materi-chechny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036" y="1137202"/>
            <a:ext cx="4629460" cy="26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chechnya-aleiya-slavy-museum-kadyrova-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37203"/>
            <a:ext cx="4104456" cy="25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Admin\Desktop\afga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038" y="3835524"/>
            <a:ext cx="3285433" cy="302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2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Памятники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7944" y="4221088"/>
            <a:ext cx="706857" cy="185903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9" name="Picture 3" descr="C:\Users\Admin\Desktop\0_34bd0_881d8a3e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40318"/>
            <a:ext cx="2771800" cy="394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dmin\Desktop\pamyatniki_zelimhan-harachoyskiy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0318"/>
            <a:ext cx="3485741" cy="464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\Desktop\0_48865_42b882eb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219" y="2293362"/>
            <a:ext cx="3038526" cy="449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94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9036496" cy="8382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Объекты</a:t>
            </a:r>
            <a:r>
              <a:rPr lang="en-US" sz="4000" dirty="0" smtClean="0"/>
              <a:t> </a:t>
            </a:r>
            <a:r>
              <a:rPr lang="ru-RU" sz="4000" dirty="0" smtClean="0"/>
              <a:t>культурного наследия</a:t>
            </a:r>
            <a:endParaRPr lang="ru-RU" sz="4000" dirty="0"/>
          </a:p>
        </p:txBody>
      </p:sp>
      <p:pic>
        <p:nvPicPr>
          <p:cNvPr id="1026" name="Picture 2" descr="C:\Users\Admin\Desktop\Chechnya. foto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340768"/>
            <a:ext cx="3607622" cy="541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hechnya-photo-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085" y="1196752"/>
            <a:ext cx="4526353" cy="30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5688fb487d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127" y="3724045"/>
            <a:ext cx="4563820" cy="303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43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Объекты культурного наследия</a:t>
            </a:r>
            <a:endParaRPr lang="ru-RU" sz="4000" dirty="0"/>
          </a:p>
        </p:txBody>
      </p:sp>
      <p:pic>
        <p:nvPicPr>
          <p:cNvPr id="2050" name="Picture 2" descr="C:\Users\Admin\Desktop\174742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6" y="1196752"/>
            <a:ext cx="3717032" cy="557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LRFcCcFlwG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34" y="1147282"/>
            <a:ext cx="5255062" cy="264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SDC125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73016"/>
            <a:ext cx="5112568" cy="313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61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" y="142528"/>
            <a:ext cx="9142175" cy="8382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Но, Пожалуй, Главной достопримечательностью Чечни является - ее природа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92804" y="5157192"/>
            <a:ext cx="2974960" cy="1080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Закат в чеченских горах </a:t>
            </a:r>
            <a:endParaRPr lang="ru-RU" sz="2800" dirty="0"/>
          </a:p>
        </p:txBody>
      </p:sp>
      <p:pic>
        <p:nvPicPr>
          <p:cNvPr id="1026" name="Picture 2" descr="C:\Users\Admin\Desktop\chechenya-2012-photo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1268760"/>
            <a:ext cx="5256584" cy="350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chechenya-2012-photo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76" y="3752935"/>
            <a:ext cx="4655324" cy="310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8409" y="1762657"/>
            <a:ext cx="2952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Живописное Аргунское ущелье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1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116632"/>
            <a:ext cx="3907160" cy="93610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Дорога по Аргунскому ущелью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76056" y="4725144"/>
            <a:ext cx="3240360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Река Аргун в живописном горном одеянии</a:t>
            </a:r>
            <a:endParaRPr lang="ru-RU" sz="2400" b="1" dirty="0"/>
          </a:p>
        </p:txBody>
      </p:sp>
      <p:pic>
        <p:nvPicPr>
          <p:cNvPr id="2050" name="Picture 2" descr="C:\Users\Admin\Desktop\chechenya-2012-photo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071"/>
            <a:ext cx="4355976" cy="687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chechenya-2012-photo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32" y="1772816"/>
            <a:ext cx="4306733" cy="287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49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7098" y="44623"/>
            <a:ext cx="4417367" cy="992907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effectLst/>
              </a:rPr>
              <a:t>на </a:t>
            </a:r>
            <a:r>
              <a:rPr lang="ru-RU" sz="2700" dirty="0">
                <a:effectLst/>
              </a:rPr>
              <a:t>этих прекрасных лугах пасутся коровы </a:t>
            </a:r>
            <a:r>
              <a:rPr lang="ru-RU" sz="2700" dirty="0" smtClean="0">
                <a:effectLst/>
              </a:rPr>
              <a:t>и овцы.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3726" y="4293096"/>
            <a:ext cx="3168352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Удивительная красота горной породы</a:t>
            </a:r>
            <a:endParaRPr lang="ru-RU" sz="2400" b="1" dirty="0"/>
          </a:p>
        </p:txBody>
      </p:sp>
      <p:pic>
        <p:nvPicPr>
          <p:cNvPr id="3074" name="Picture 2" descr="C:\Users\Admin\Desktop\chechenya-2012-photo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578"/>
            <a:ext cx="4544889" cy="30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chechenya-2012-photo-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568" y="3284984"/>
            <a:ext cx="5212432" cy="347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82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980728"/>
            <a:ext cx="8686800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Автор Проекта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204864"/>
            <a:ext cx="6984776" cy="2880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/>
              <a:t>Тукаев Ю.И. </a:t>
            </a:r>
            <a:r>
              <a:rPr lang="ru-RU" sz="4000" dirty="0" smtClean="0"/>
              <a:t>                                         ученик 11 </a:t>
            </a:r>
            <a:r>
              <a:rPr lang="ru-RU" sz="4000" dirty="0" smtClean="0"/>
              <a:t>«А» класса </a:t>
            </a:r>
          </a:p>
          <a:p>
            <a:pPr marL="0" indent="0">
              <a:buNone/>
            </a:pPr>
            <a:r>
              <a:rPr lang="ru-RU" sz="4000" dirty="0" smtClean="0"/>
              <a:t>МБОУ </a:t>
            </a:r>
            <a:r>
              <a:rPr lang="ru-RU" sz="4000" dirty="0" smtClean="0"/>
              <a:t>«СОШ </a:t>
            </a:r>
            <a:r>
              <a:rPr lang="ru-RU" sz="4000" dirty="0" smtClean="0"/>
              <a:t>№1 </a:t>
            </a:r>
            <a:r>
              <a:rPr lang="ru-RU" sz="4000" dirty="0" smtClean="0"/>
              <a:t> с</a:t>
            </a:r>
            <a:r>
              <a:rPr lang="ru-RU" sz="4000" dirty="0" smtClean="0"/>
              <a:t>. </a:t>
            </a:r>
            <a:r>
              <a:rPr lang="ru-RU" sz="4000" dirty="0" err="1" smtClean="0"/>
              <a:t>Чечен</a:t>
            </a:r>
            <a:r>
              <a:rPr lang="ru-RU" sz="4000" smtClean="0"/>
              <a:t>-Аул»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0437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85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Озеро </a:t>
            </a:r>
            <a:r>
              <a:rPr lang="ru-RU" sz="4400" dirty="0" err="1" smtClean="0"/>
              <a:t>Кезеной-Ам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02830" y="1412776"/>
            <a:ext cx="377152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Озеро </a:t>
            </a:r>
            <a:r>
              <a:rPr lang="ru-RU" sz="2400" b="1" dirty="0" err="1"/>
              <a:t>Кезеной-Ам</a:t>
            </a:r>
            <a:r>
              <a:rPr lang="ru-RU" sz="2400" b="1" dirty="0"/>
              <a:t> - крупнейшее высокогорное озеро на Северном Кавказе. Располагается </a:t>
            </a:r>
            <a:r>
              <a:rPr lang="ru-RU" sz="2400" b="1" dirty="0" err="1"/>
              <a:t>Кезеной-Ам</a:t>
            </a:r>
            <a:r>
              <a:rPr lang="ru-RU" sz="2400" b="1" dirty="0"/>
              <a:t> практически у самой границы с республикой Дагестаном на южном склоне Андийского хребта на высоте 1870 м. Площадь водной поверхности озера - около 2,5 кв. км, а глубина - почти 80 м.</a:t>
            </a:r>
          </a:p>
        </p:txBody>
      </p:sp>
      <p:pic>
        <p:nvPicPr>
          <p:cNvPr id="1026" name="Picture 2" descr="C:\Users\Admin\Desktop\kezenoy-am-ozero-chechnya-gor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518457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vSppn1YZsY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6363"/>
            <a:ext cx="3491880" cy="232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05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Рефлексия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4800" y="2204864"/>
            <a:ext cx="8686800" cy="38752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Реализуя этот проект я узнал много нового и интересного о достопримечательностях и памятниках Чеченской Республики. Я надеюсь, что этот проект будет таким же познавательным для вас, как и для меня.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04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85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Стихотворение о</a:t>
            </a:r>
            <a:r>
              <a:rPr lang="en-US" sz="4800" dirty="0" smtClean="0"/>
              <a:t> </a:t>
            </a:r>
            <a:r>
              <a:rPr lang="ru-RU" sz="4800" dirty="0" smtClean="0"/>
              <a:t>Родине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52479"/>
            <a:ext cx="5148064" cy="5510711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Я родом с гор твоих, Чечня,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Я внук твоих сынов бесстрашных.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Несу я в сердце жар огня,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Спешу в аул к высоким башням,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Где каждый камень знаменит,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Где черный взор бойниц усталых.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История да сохранит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800" dirty="0"/>
              <a:t>Трагедию народов малых.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24208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Admin\Desktop\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0421">
            <a:off x="5174833" y="4121019"/>
            <a:ext cx="4025004" cy="26833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40205-10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03273"/>
            <a:ext cx="3873824" cy="28045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21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9600" b="1" spc="0" dirty="0" smtClean="0">
                <a:ln w="11430">
                  <a:solidFill>
                    <a:srgbClr val="0070C0"/>
                  </a:solidFill>
                </a:ln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Спасибо за внимание</a:t>
            </a:r>
            <a:endParaRPr lang="ru-RU" sz="9600" b="1" spc="0" dirty="0">
              <a:ln w="11430">
                <a:solidFill>
                  <a:srgbClr val="0070C0"/>
                </a:solidFill>
              </a:ln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668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86800" cy="8382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Цели:</a:t>
            </a:r>
            <a:endParaRPr lang="ru-RU" sz="54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504" y="198884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1) </a:t>
            </a:r>
            <a:r>
              <a:rPr lang="ru-RU" sz="3600" dirty="0" smtClean="0"/>
              <a:t>Ознакомить одноклассников с достопримечательностями Чечни;</a:t>
            </a:r>
          </a:p>
          <a:p>
            <a:pPr marL="0" indent="0">
              <a:buNone/>
            </a:pPr>
            <a:r>
              <a:rPr lang="ru-RU" sz="3600" b="1" dirty="0" smtClean="0"/>
              <a:t>2) </a:t>
            </a:r>
            <a:r>
              <a:rPr lang="ru-RU" sz="3600" dirty="0" smtClean="0"/>
              <a:t>Привить интерес своих сверстников к памятникам Родины;</a:t>
            </a:r>
          </a:p>
          <a:p>
            <a:pPr marL="0" indent="0">
              <a:buNone/>
            </a:pPr>
            <a:r>
              <a:rPr lang="ru-RU" sz="3600" b="1" dirty="0" smtClean="0"/>
              <a:t>3) </a:t>
            </a:r>
            <a:r>
              <a:rPr lang="ru-RU" sz="3600" dirty="0" smtClean="0"/>
              <a:t>Развить умение аргументировать, высказывать свое мнение.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7197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6544"/>
            <a:ext cx="8686800" cy="838200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Задачи: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98884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1) </a:t>
            </a:r>
            <a:r>
              <a:rPr lang="ru-RU" sz="3600" dirty="0" smtClean="0"/>
              <a:t>Провести исследовательскую работу по выявлению достопримечательностей Чечни;</a:t>
            </a:r>
          </a:p>
          <a:p>
            <a:pPr marL="0" indent="0">
              <a:buNone/>
            </a:pPr>
            <a:r>
              <a:rPr lang="ru-RU" sz="3600" b="1" dirty="0" smtClean="0"/>
              <a:t>2) </a:t>
            </a:r>
            <a:r>
              <a:rPr lang="ru-RU" sz="3600" dirty="0" smtClean="0"/>
              <a:t>Собрать информацию о памятниках;</a:t>
            </a:r>
          </a:p>
          <a:p>
            <a:pPr marL="0" indent="0">
              <a:buNone/>
            </a:pPr>
            <a:r>
              <a:rPr lang="ru-RU" sz="3600" b="1" dirty="0" smtClean="0"/>
              <a:t>3) </a:t>
            </a:r>
            <a:r>
              <a:rPr lang="ru-RU" sz="3600" dirty="0" smtClean="0"/>
              <a:t>В дальнейшем сохранить знания о них в памяти сверстников и школы;</a:t>
            </a:r>
          </a:p>
          <a:p>
            <a:pPr marL="0" indent="0">
              <a:buNone/>
            </a:pPr>
            <a:r>
              <a:rPr lang="ru-RU" sz="3600" b="1" dirty="0" smtClean="0"/>
              <a:t>4) </a:t>
            </a:r>
            <a:r>
              <a:rPr lang="ru-RU" sz="3600" dirty="0" smtClean="0"/>
              <a:t>Углубить знания на данную тему.</a:t>
            </a:r>
          </a:p>
          <a:p>
            <a:pPr marL="0" indent="0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9848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654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Проблема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4800" y="1988840"/>
            <a:ext cx="8686800" cy="40912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Недостаточность знаний у сверстников по данной теме и материала о достопримечательностях и памятниках Чеченской Республики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0362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85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Ожидаемый результат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4800" y="2060848"/>
            <a:ext cx="8686800" cy="40192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Повышение заинтересованности своих сверстников на данную тему и привить уважение к своим и чужим культурным ценностям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827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Мечеть: «Сердце Чечни»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823520" y="1872321"/>
            <a:ext cx="432048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Наружные и внутренние стены мечети отделаны мрамором, а 36 люстр, установленных в мечети, своими формами напоминают три главные святыни Ислама: 27 люстр имитируют мечеть </a:t>
            </a:r>
            <a:r>
              <a:rPr lang="ru-RU" sz="1800" dirty="0" err="1" smtClean="0"/>
              <a:t>Куббату</a:t>
            </a:r>
            <a:r>
              <a:rPr lang="ru-RU" sz="1800" dirty="0" smtClean="0"/>
              <a:t>-ас </a:t>
            </a:r>
            <a:r>
              <a:rPr lang="ru-RU" sz="1800" dirty="0" err="1" smtClean="0"/>
              <a:t>Сахра</a:t>
            </a:r>
            <a:r>
              <a:rPr lang="ru-RU" sz="1800" dirty="0" smtClean="0"/>
              <a:t> в Иерусалиме, 8 сделаны по образцу мечети </a:t>
            </a:r>
            <a:r>
              <a:rPr lang="ru-RU" sz="1800" dirty="0" err="1" smtClean="0"/>
              <a:t>Ровзату-Небеви</a:t>
            </a:r>
            <a:r>
              <a:rPr lang="ru-RU" sz="1800" dirty="0" smtClean="0"/>
              <a:t> в Медине и самая большая, восьмиметровая люстра, повторяет по формам святыню Кааба в Мекке. На создание коллекции эксклюзивных люстр ушло несколько тонн бронзы, около трех килограммов золота, и более одного миллиона деталей и кристаллов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\Desktop\10russia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" y="1124744"/>
            <a:ext cx="4644008" cy="321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47" y="4293096"/>
            <a:ext cx="46440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Эта мечеть в Грозном считается одной из самых больших, красивых и величественных мечетей Европы и мира. Открыта </a:t>
            </a:r>
            <a:r>
              <a:rPr lang="ru-RU" dirty="0" smtClean="0">
                <a:solidFill>
                  <a:schemeClr val="tx2"/>
                </a:solidFill>
              </a:rPr>
              <a:t>17 октября </a:t>
            </a:r>
            <a:r>
              <a:rPr lang="ru-RU" dirty="0">
                <a:solidFill>
                  <a:schemeClr val="tx2"/>
                </a:solidFill>
              </a:rPr>
              <a:t>2008 года и названа именем Ахмат-Хаджи Кадырова, первого президента Чеченской Республики. Мечеть </a:t>
            </a:r>
            <a:r>
              <a:rPr lang="ru-RU" dirty="0" err="1" smtClean="0">
                <a:solidFill>
                  <a:schemeClr val="tx2"/>
                </a:solidFill>
              </a:rPr>
              <a:t>располага</a:t>
            </a:r>
            <a:r>
              <a:rPr lang="ru-RU" dirty="0" smtClean="0">
                <a:solidFill>
                  <a:schemeClr val="tx2"/>
                </a:solidFill>
              </a:rPr>
              <a:t>-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err="1" smtClean="0">
                <a:solidFill>
                  <a:schemeClr val="tx2"/>
                </a:solidFill>
              </a:rPr>
              <a:t>ется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на живописном берегу реки </a:t>
            </a:r>
            <a:r>
              <a:rPr lang="ru-RU" dirty="0" err="1">
                <a:solidFill>
                  <a:schemeClr val="tx2"/>
                </a:solidFill>
              </a:rPr>
              <a:t>Сунжи</a:t>
            </a:r>
            <a:r>
              <a:rPr lang="ru-RU" dirty="0">
                <a:solidFill>
                  <a:schemeClr val="tx2"/>
                </a:solidFill>
              </a:rPr>
              <a:t>, посреди огромного парка с каскадом цветных фонтанов и ночным </a:t>
            </a:r>
            <a:r>
              <a:rPr lang="ru-RU" dirty="0" smtClean="0">
                <a:solidFill>
                  <a:schemeClr val="tx2"/>
                </a:solidFill>
              </a:rPr>
              <a:t>освещением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91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654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Грозный Сити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2718" y="1412776"/>
            <a:ext cx="4347591" cy="33870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«</a:t>
            </a:r>
            <a:r>
              <a:rPr lang="ru-RU" sz="2400" b="1" dirty="0" smtClean="0"/>
              <a:t>Грозный-Сити</a:t>
            </a:r>
            <a:r>
              <a:rPr lang="ru-RU" sz="2400" b="1" dirty="0"/>
              <a:t>» </a:t>
            </a:r>
            <a:r>
              <a:rPr lang="ru-RU" sz="2400" dirty="0"/>
              <a:t>— комплекс высотных зданий в Грозном, расположенный в центре города, по проспекту имени А-Х. А. Кадырова, на берегу реки </a:t>
            </a:r>
            <a:r>
              <a:rPr lang="ru-RU" sz="2400" dirty="0" err="1"/>
              <a:t>Сунжа</a:t>
            </a:r>
            <a:endParaRPr lang="ru-RU" sz="2400" dirty="0"/>
          </a:p>
        </p:txBody>
      </p:sp>
      <p:pic>
        <p:nvPicPr>
          <p:cNvPr id="3074" name="Picture 2" descr="C:\Users\Admin\Desktop\Грозный си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0" y="1412776"/>
            <a:ext cx="46440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491900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Общая площадь комплекса — 4,5 </a:t>
            </a:r>
            <a:r>
              <a:rPr lang="ru-RU" sz="2400" dirty="0" smtClean="0">
                <a:solidFill>
                  <a:schemeClr val="tx2"/>
                </a:solidFill>
              </a:rPr>
              <a:t>га. Здесь построено семь </a:t>
            </a:r>
            <a:r>
              <a:rPr lang="ru-RU" sz="2400" dirty="0">
                <a:solidFill>
                  <a:schemeClr val="tx2"/>
                </a:solidFill>
              </a:rPr>
              <a:t>высотных зданий (жилые дома, гостиница, </a:t>
            </a:r>
            <a:r>
              <a:rPr lang="ru-RU" sz="2400" dirty="0" err="1">
                <a:solidFill>
                  <a:schemeClr val="tx2"/>
                </a:solidFill>
              </a:rPr>
              <a:t>офисно</a:t>
            </a:r>
            <a:r>
              <a:rPr lang="ru-RU" sz="2400" dirty="0">
                <a:solidFill>
                  <a:schemeClr val="tx2"/>
                </a:solidFill>
              </a:rPr>
              <a:t>-деловой центр): одно 40-этажное, одно 30-этажное, три 28-этажных и два </a:t>
            </a:r>
            <a:r>
              <a:rPr lang="ru-RU" sz="2400" dirty="0" smtClean="0">
                <a:solidFill>
                  <a:schemeClr val="tx2"/>
                </a:solidFill>
              </a:rPr>
              <a:t>18-этажных здания. </a:t>
            </a:r>
            <a:r>
              <a:rPr lang="ru-RU" sz="2400" dirty="0">
                <a:solidFill>
                  <a:schemeClr val="tx2"/>
                </a:solidFill>
              </a:rPr>
              <a:t>Общее количество квартир в жилых зданиях — 700.</a:t>
            </a:r>
          </a:p>
        </p:txBody>
      </p:sp>
    </p:spTree>
    <p:extLst>
      <p:ext uri="{BB962C8B-B14F-4D97-AF65-F5344CB8AC3E}">
        <p14:creationId xmlns:p14="http://schemas.microsoft.com/office/powerpoint/2010/main" val="421768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Музей имени А-</a:t>
            </a:r>
            <a:r>
              <a:rPr lang="ru-RU" sz="4800" dirty="0" err="1" smtClean="0"/>
              <a:t>х.Кадырова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33104"/>
            <a:ext cx="8640960" cy="24482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Мемориальный комплекс Славы имени </a:t>
            </a:r>
            <a:r>
              <a:rPr lang="ru-RU" b="1" dirty="0" smtClean="0"/>
              <a:t>Ахмата-Хаджи Кадырова</a:t>
            </a:r>
            <a:r>
              <a:rPr lang="ru-RU" dirty="0"/>
              <a:t> — мемориал, посвящённый Победе в Великой Отечественной войне, а также первому Президенту Чеченской Республики </a:t>
            </a:r>
            <a:r>
              <a:rPr lang="ru-RU" dirty="0" smtClean="0"/>
              <a:t>Ахмату-Хаджи </a:t>
            </a:r>
            <a:r>
              <a:rPr lang="ru-RU" dirty="0"/>
              <a:t>Кадырову.</a:t>
            </a:r>
          </a:p>
        </p:txBody>
      </p:sp>
      <p:pic>
        <p:nvPicPr>
          <p:cNvPr id="1026" name="Picture 2" descr="C:\Users\Admin\Desktop\0_dbaa6_595f849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81375"/>
            <a:ext cx="4918011" cy="32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y_4d7d394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" y="3581375"/>
            <a:ext cx="4108572" cy="330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52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403</TotalTime>
  <Words>601</Words>
  <Application>Microsoft Office PowerPoint</Application>
  <PresentationFormat>Экран (4:3)</PresentationFormat>
  <Paragraphs>61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Горизонт</vt:lpstr>
      <vt:lpstr>Проектная работа на тему: «Достопримечательности Чечни»</vt:lpstr>
      <vt:lpstr>Автор Проекта</vt:lpstr>
      <vt:lpstr>Цели:</vt:lpstr>
      <vt:lpstr>Задачи:</vt:lpstr>
      <vt:lpstr>Проблема</vt:lpstr>
      <vt:lpstr>Ожидаемый результат</vt:lpstr>
      <vt:lpstr>Мечеть: «Сердце Чечни»</vt:lpstr>
      <vt:lpstr>Грозный Сити</vt:lpstr>
      <vt:lpstr>Музей имени А-х.Кадырова</vt:lpstr>
      <vt:lpstr>Национальный музей</vt:lpstr>
      <vt:lpstr>Национальная библиотека</vt:lpstr>
      <vt:lpstr>Достопримечательности в Итум -  калинском районе </vt:lpstr>
      <vt:lpstr>Памятники</vt:lpstr>
      <vt:lpstr>Памятники</vt:lpstr>
      <vt:lpstr>Объекты культурного наследия</vt:lpstr>
      <vt:lpstr>Объекты культурного наследия</vt:lpstr>
      <vt:lpstr>Но, Пожалуй, Главной достопримечательностью Чечни является - ее природа</vt:lpstr>
      <vt:lpstr>Дорога по Аргунскому ущелью</vt:lpstr>
      <vt:lpstr>на этих прекрасных лугах пасутся коровы и овцы.</vt:lpstr>
      <vt:lpstr>Озеро Кезеной-Ам</vt:lpstr>
      <vt:lpstr>Рефлексия</vt:lpstr>
      <vt:lpstr>Стихотворение о Родине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на тему: «Достопримечательности Чечни»</dc:title>
  <dc:creator>Admin</dc:creator>
  <cp:lastModifiedBy>Кабинет 9</cp:lastModifiedBy>
  <cp:revision>95</cp:revision>
  <dcterms:created xsi:type="dcterms:W3CDTF">2015-02-07T11:18:03Z</dcterms:created>
  <dcterms:modified xsi:type="dcterms:W3CDTF">2015-12-05T11:41:37Z</dcterms:modified>
</cp:coreProperties>
</file>