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33CC"/>
    <a:srgbClr val="669900"/>
    <a:srgbClr val="0080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0CD9C-B303-4DE2-8EC6-BAAEC19B7C96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9576E-B634-4A8F-ADE5-731648CB5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F10F-FC87-41A0-83E6-1FAB032A81C5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EAC30-7585-4DAD-AFE9-8B910E970588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1ACE-4936-471C-995B-7BC40BA83647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CD0A7-BB74-4D7D-9F32-8DF835DF0EDC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BDBD-1DB0-4E32-AF7D-8661138083A3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7D16-4016-467B-9AED-B82F999E01EF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91852-F3D2-4A46-B951-27B87E99B8A6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DA018-9474-41FB-9D3F-F99AE5C67553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D6B95-35F7-4BCF-AC9D-06CC95EBA912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B563-6A3F-4460-99BB-8A0B70BB59BD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0943-2718-4C4D-9CB9-CF2675F7B794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0C6D7DD-928A-4F61-9E47-34E30E467CBA}" type="datetime1">
              <a:rPr lang="ru-RU" smtClean="0"/>
              <a:pPr/>
              <a:t>06.02.2019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amphipolis.gr/wordpress/wp-content/uploads/2014/12/dion.jpg?w=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48464" cy="7827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2290" name="Picture 2" descr="https://ichef.bbci.co.uk/images/ic/1200x675/p05tdj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2663" y="188640"/>
            <a:ext cx="10078156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1266" name="Picture 2" descr="http://ru-sled.ru/wp-content/uploads/2017/12/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79512"/>
            <a:ext cx="9144000" cy="9478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0242" name="Picture 2" descr="https://ds04.infourok.ru/uploads/ex/0af5/000c6704-a996d155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852585" cy="7389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9218" name="Picture 2" descr="https://avavatar.ru/images/original/5/HFaj25MwbdDMxHk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-603448"/>
            <a:ext cx="9036496" cy="7738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ÐÑÑÐ¾ÑÐ½Ð¸Ðº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747464"/>
            <a:ext cx="8964488" cy="10083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s://66.media.tumblr.com/d654b67967f557f832b6e5dc415e94b5/tumblr_ohbbbqhA6z1v78bw7o8_r1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s://rusichi.info/upload/044/u4452/4d/cd/8r7xmd6c5h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s://rusichi.info/upload/044/u4452/4d/cd/8r7xmd6c5h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https://im0-tub-ru.yandex.net/i?id=8fa7a0e1b6c30bb6500f2b614d31a755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-315416"/>
            <a:ext cx="9924698" cy="7605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6148" name="Picture 4" descr="http://www.le-flamant-rose.org/europe(2)/villes_phares/photos/villes/photos%20villes%20phares/athenes/personnalites/Themisto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27584"/>
            <a:ext cx="9144000" cy="9345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468</TotalTime>
  <Words>5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 безопасности</dc:creator>
  <cp:lastModifiedBy>User</cp:lastModifiedBy>
  <cp:revision>84</cp:revision>
  <dcterms:created xsi:type="dcterms:W3CDTF">2014-11-25T07:01:43Z</dcterms:created>
  <dcterms:modified xsi:type="dcterms:W3CDTF">2019-02-06T08:15:27Z</dcterms:modified>
</cp:coreProperties>
</file>